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presProps.xml" ContentType="application/vnd.openxmlformats-officedocument.presentationml.presProps+xml"/>
  <Override PartName="/ppt/media/image1.png" ContentType="image/png"/>
  <Override PartName="/ppt/media/image2.png" ContentType="image/pn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0080625" cy="567055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F9C19401-081D-458F-BD8E-C8522B478E74}" type="slidenum">
              <a:t>&lt;#&gt;</a:t>
            </a:fld>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9"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0"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5" name="PlaceHolder 4"/>
          <p:cNvSpPr>
            <a:spLocks noGrp="1"/>
          </p:cNvSpPr>
          <p:nvPr>
            <p:ph type="sldNum" idx="1"/>
          </p:nvPr>
        </p:nvSpPr>
        <p:spPr/>
        <p:txBody>
          <a:bodyPr/>
          <a:p>
            <a:fld id="{25DDB248-F7B0-4FDC-A961-2228E042D12F}" type="slidenum">
              <a:t>&lt;#&gt;</a:t>
            </a:fld>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2"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3"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4"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5"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7" name="PlaceHolder 6"/>
          <p:cNvSpPr>
            <a:spLocks noGrp="1"/>
          </p:cNvSpPr>
          <p:nvPr>
            <p:ph type="sldNum" idx="1"/>
          </p:nvPr>
        </p:nvSpPr>
        <p:spPr/>
        <p:txBody>
          <a:bodyPr/>
          <a:p>
            <a:fld id="{BFA1EEFB-7153-49FA-AE8E-91B5BCA776AC}" type="slidenum">
              <a:t>&lt;#&gt;</a:t>
            </a:fld>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7"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8"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39"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40"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41"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42"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9" name="PlaceHolder 8"/>
          <p:cNvSpPr>
            <a:spLocks noGrp="1"/>
          </p:cNvSpPr>
          <p:nvPr>
            <p:ph type="sldNum" idx="1"/>
          </p:nvPr>
        </p:nvSpPr>
        <p:spPr/>
        <p:txBody>
          <a:bodyPr/>
          <a:p>
            <a:fld id="{F2D37287-7526-43AA-B11B-82010E3EE771}"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8"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indent="0" algn="ctr">
              <a:buNone/>
            </a:pPr>
            <a:endParaRPr b="0" lang="en-US" sz="3200" spc="-1" strike="noStrike">
              <a:solidFill>
                <a:srgbClr val="ffffff"/>
              </a:solidFill>
              <a:latin typeface="Arial"/>
            </a:endParaRPr>
          </a:p>
        </p:txBody>
      </p:sp>
      <p:sp>
        <p:nvSpPr>
          <p:cNvPr id="4" name="PlaceHolder 3"/>
          <p:cNvSpPr>
            <a:spLocks noGrp="1"/>
          </p:cNvSpPr>
          <p:nvPr>
            <p:ph type="sldNum" idx="1"/>
          </p:nvPr>
        </p:nvSpPr>
        <p:spPr/>
        <p:txBody>
          <a:bodyPr/>
          <a:p>
            <a:fld id="{1FA04090-F077-4759-BAAC-30BCA5CEFAC9}"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10"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4" name="PlaceHolder 3"/>
          <p:cNvSpPr>
            <a:spLocks noGrp="1"/>
          </p:cNvSpPr>
          <p:nvPr>
            <p:ph type="sldNum" idx="1"/>
          </p:nvPr>
        </p:nvSpPr>
        <p:spPr/>
        <p:txBody>
          <a:bodyPr/>
          <a:p>
            <a:fld id="{08E8DCA7-D33D-48F7-B647-705A4ABB3EC6}"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12"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13"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5" name="PlaceHolder 4"/>
          <p:cNvSpPr>
            <a:spLocks noGrp="1"/>
          </p:cNvSpPr>
          <p:nvPr>
            <p:ph type="sldNum" idx="1"/>
          </p:nvPr>
        </p:nvSpPr>
        <p:spPr/>
        <p:txBody>
          <a:bodyPr/>
          <a:p>
            <a:fld id="{83785665-4814-47B6-B57D-E5C6EDDB1433}"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3" name="PlaceHolder 2"/>
          <p:cNvSpPr>
            <a:spLocks noGrp="1"/>
          </p:cNvSpPr>
          <p:nvPr>
            <p:ph type="sldNum" idx="1"/>
          </p:nvPr>
        </p:nvSpPr>
        <p:spPr/>
        <p:txBody>
          <a:bodyPr/>
          <a:p>
            <a:fld id="{E8B20384-005D-496F-A53C-B442CE3BC60A}" type="slidenum">
              <a:t>&lt;#&gt;</a:t>
            </a:fld>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756000" y="1954800"/>
            <a:ext cx="8567280" cy="3747600"/>
          </a:xfrm>
          <a:prstGeom prst="rect">
            <a:avLst/>
          </a:prstGeom>
          <a:noFill/>
          <a:ln w="0">
            <a:noFill/>
          </a:ln>
        </p:spPr>
        <p:txBody>
          <a:bodyPr lIns="0" rIns="0" tIns="0" bIns="0" anchor="ctr">
            <a:noAutofit/>
          </a:bodyPr>
          <a:p>
            <a:pPr algn="ctr"/>
            <a:endParaRPr b="0" lang="en-US" sz="3200" spc="-1" strike="noStrike">
              <a:solidFill>
                <a:srgbClr val="ffffff"/>
              </a:solidFill>
              <a:latin typeface="Arial"/>
            </a:endParaRPr>
          </a:p>
        </p:txBody>
      </p:sp>
      <p:sp>
        <p:nvSpPr>
          <p:cNvPr id="3" name="PlaceHolder 2"/>
          <p:cNvSpPr>
            <a:spLocks noGrp="1"/>
          </p:cNvSpPr>
          <p:nvPr>
            <p:ph type="sldNum" idx="1"/>
          </p:nvPr>
        </p:nvSpPr>
        <p:spPr/>
        <p:txBody>
          <a:bodyPr/>
          <a:p>
            <a:fld id="{2D5CB917-4E18-49E1-B09D-03074A068CE4}" type="slidenum">
              <a:t>&lt;#&gt;</a:t>
            </a:fld>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17"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18"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19"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6" name="PlaceHolder 5"/>
          <p:cNvSpPr>
            <a:spLocks noGrp="1"/>
          </p:cNvSpPr>
          <p:nvPr>
            <p:ph type="sldNum" idx="1"/>
          </p:nvPr>
        </p:nvSpPr>
        <p:spPr/>
        <p:txBody>
          <a:bodyPr/>
          <a:p>
            <a:fld id="{17ADB183-F540-4812-B8F5-880162E325B4}" type="slidenum">
              <a:t>&lt;#&gt;</a:t>
            </a:fld>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1"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2"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3"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6" name="PlaceHolder 5"/>
          <p:cNvSpPr>
            <a:spLocks noGrp="1"/>
          </p:cNvSpPr>
          <p:nvPr>
            <p:ph type="sldNum" idx="1"/>
          </p:nvPr>
        </p:nvSpPr>
        <p:spPr/>
        <p:txBody>
          <a:bodyPr/>
          <a:p>
            <a:fld id="{C3F64BD2-AD32-40C1-82DE-A9F168F94603}" type="slidenum">
              <a:t>&lt;#&gt;</a:t>
            </a:fld>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lgn="ctr">
              <a:buNone/>
            </a:pPr>
            <a:endParaRPr b="0" lang="en-US" sz="4400" spc="-1" strike="noStrike">
              <a:solidFill>
                <a:srgbClr val="ffffff"/>
              </a:solidFill>
              <a:latin typeface="Arial"/>
            </a:endParaRPr>
          </a:p>
        </p:txBody>
      </p:sp>
      <p:sp>
        <p:nvSpPr>
          <p:cNvPr id="2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6"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27"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ffffff"/>
              </a:solidFill>
              <a:latin typeface="Arial"/>
            </a:endParaRPr>
          </a:p>
        </p:txBody>
      </p:sp>
      <p:sp>
        <p:nvSpPr>
          <p:cNvPr id="6" name="PlaceHolder 5"/>
          <p:cNvSpPr>
            <a:spLocks noGrp="1"/>
          </p:cNvSpPr>
          <p:nvPr>
            <p:ph type="sldNum" idx="1"/>
          </p:nvPr>
        </p:nvSpPr>
        <p:spPr/>
        <p:txBody>
          <a:bodyPr/>
          <a:p>
            <a:fld id="{F183AC3A-347F-4764-AA08-4DF150A502EB}"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Rectangle 1"/>
          <p:cNvSpPr/>
          <p:nvPr/>
        </p:nvSpPr>
        <p:spPr>
          <a:xfrm>
            <a:off x="0" y="0"/>
            <a:ext cx="503640" cy="5669640"/>
          </a:xfrm>
          <a:prstGeom prst="rect">
            <a:avLst/>
          </a:prstGeom>
          <a:solidFill>
            <a:srgbClr val="ffffff"/>
          </a:solidFill>
          <a:ln>
            <a:solidFill>
              <a:srgbClr val="ffffff"/>
            </a:solidFill>
            <a:round/>
          </a:ln>
          <a:effectLst>
            <a:outerShdw algn="br" blurRad="88920" dir="2083276" dist="49931" rotWithShape="0" sx="104000" sy="10400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ctr">
            <a:noAutofit/>
          </a:bodyPr>
          <a:p>
            <a:pPr>
              <a:lnSpc>
                <a:spcPct val="100000"/>
              </a:lnSpc>
            </a:pPr>
            <a:endParaRPr b="0" lang="en-US" sz="1800" spc="-1" strike="noStrike">
              <a:solidFill>
                <a:schemeClr val="lt1"/>
              </a:solidFill>
              <a:latin typeface="Calisto MT"/>
              <a:ea typeface="DejaVu Sans"/>
            </a:endParaRPr>
          </a:p>
        </p:txBody>
      </p:sp>
      <p:sp>
        <p:nvSpPr>
          <p:cNvPr id="1" name="TextBox 1"/>
          <p:cNvSpPr/>
          <p:nvPr/>
        </p:nvSpPr>
        <p:spPr>
          <a:xfrm rot="16200000">
            <a:off x="-2574360" y="2719440"/>
            <a:ext cx="5669280" cy="272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n-US" sz="1200" spc="-1" strike="noStrike">
                <a:solidFill>
                  <a:srgbClr val="404040"/>
                </a:solidFill>
                <a:latin typeface="Architype Light"/>
                <a:ea typeface="DejaVu Sans"/>
              </a:rPr>
              <a:t>THE 22</a:t>
            </a:r>
            <a:r>
              <a:rPr b="1" lang="en-US" sz="1200" spc="-1" strike="noStrike" baseline="33000">
                <a:solidFill>
                  <a:srgbClr val="404040"/>
                </a:solidFill>
                <a:latin typeface="Architype Light"/>
                <a:ea typeface="DejaVu Sans"/>
              </a:rPr>
              <a:t>nd</a:t>
            </a:r>
            <a:r>
              <a:rPr b="1" lang="en-US" sz="1200" spc="-1" strike="noStrike">
                <a:solidFill>
                  <a:srgbClr val="404040"/>
                </a:solidFill>
                <a:latin typeface="Architype Light"/>
                <a:ea typeface="DejaVu Sans"/>
              </a:rPr>
              <a:t> BIENNIAL STUDENT AWARDS PROGRAM</a:t>
            </a:r>
            <a:endParaRPr b="0" lang="en-US" sz="1200" spc="-1" strike="noStrike">
              <a:solidFill>
                <a:srgbClr val="ffffff"/>
              </a:solidFill>
              <a:latin typeface="Arial"/>
            </a:endParaRPr>
          </a:p>
        </p:txBody>
      </p:sp>
      <p:pic>
        <p:nvPicPr>
          <p:cNvPr id="2" name="" descr=""/>
          <p:cNvPicPr/>
          <p:nvPr/>
        </p:nvPicPr>
        <p:blipFill>
          <a:blip r:embed="rId3"/>
          <a:stretch/>
        </p:blipFill>
        <p:spPr>
          <a:xfrm>
            <a:off x="8558640" y="5029200"/>
            <a:ext cx="1499400" cy="594000"/>
          </a:xfrm>
          <a:prstGeom prst="rect">
            <a:avLst/>
          </a:prstGeom>
          <a:ln w="0">
            <a:noFill/>
          </a:ln>
        </p:spPr>
      </p:pic>
      <p:sp>
        <p:nvSpPr>
          <p:cNvPr id="3" name="TextBox 1"/>
          <p:cNvSpPr/>
          <p:nvPr/>
        </p:nvSpPr>
        <p:spPr>
          <a:xfrm>
            <a:off x="457200" y="5424480"/>
            <a:ext cx="1142640" cy="2419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1000" spc="-1" strike="noStrike">
                <a:solidFill>
                  <a:srgbClr val="ffffff"/>
                </a:solidFill>
                <a:latin typeface="Architype Light"/>
                <a:ea typeface="DejaVu Sans"/>
              </a:rPr>
              <a:t>Entry Number</a:t>
            </a:r>
            <a:r>
              <a:rPr b="0" lang="en-US" sz="1000" spc="-1" strike="noStrike">
                <a:solidFill>
                  <a:srgbClr val="ffffff"/>
                </a:solidFill>
                <a:latin typeface="Architype Light"/>
                <a:ea typeface="DejaVu Sans"/>
              </a:rPr>
              <a:t>:</a:t>
            </a:r>
            <a:endParaRPr b="0" lang="en-US" sz="1000" spc="-1" strike="noStrike">
              <a:solidFill>
                <a:srgbClr val="ffffff"/>
              </a:solidFill>
              <a:latin typeface="Arial"/>
            </a:endParaRPr>
          </a:p>
        </p:txBody>
      </p:sp>
      <p:sp>
        <p:nvSpPr>
          <p:cNvPr id="4" name="PlaceHolder 1"/>
          <p:cNvSpPr>
            <a:spLocks noGrp="1"/>
          </p:cNvSpPr>
          <p:nvPr>
            <p:ph type="title"/>
          </p:nvPr>
        </p:nvSpPr>
        <p:spPr>
          <a:xfrm>
            <a:off x="756000" y="1954800"/>
            <a:ext cx="8567280" cy="808200"/>
          </a:xfrm>
          <a:prstGeom prst="rect">
            <a:avLst/>
          </a:prstGeom>
          <a:noFill/>
          <a:ln w="0">
            <a:noFill/>
          </a:ln>
        </p:spPr>
        <p:txBody>
          <a:bodyPr lIns="0" rIns="0" tIns="0" bIns="0" anchor="ctr">
            <a:noAutofit/>
          </a:bodyPr>
          <a:p>
            <a:pPr indent="0">
              <a:buNone/>
            </a:pPr>
            <a:r>
              <a:rPr b="0" lang="en-US" sz="1800" spc="-1" strike="noStrike">
                <a:solidFill>
                  <a:srgbClr val="ffffff"/>
                </a:solidFill>
                <a:latin typeface="Arial"/>
              </a:rPr>
              <a:t>Click to edit the title text format</a:t>
            </a:r>
            <a:endParaRPr b="0" lang="en-US" sz="1800" spc="-1" strike="noStrike">
              <a:solidFill>
                <a:srgbClr val="ffffff"/>
              </a:solidFill>
              <a:latin typeface="Arial"/>
            </a:endParaRPr>
          </a:p>
        </p:txBody>
      </p:sp>
      <p:sp>
        <p:nvSpPr>
          <p:cNvPr id="5" name="PlaceHolder 2"/>
          <p:cNvSpPr>
            <a:spLocks noGrp="1"/>
          </p:cNvSpPr>
          <p:nvPr>
            <p:ph type="sldNum" idx="1"/>
          </p:nvPr>
        </p:nvSpPr>
        <p:spPr>
          <a:xfrm>
            <a:off x="4662000" y="5254920"/>
            <a:ext cx="755280" cy="300960"/>
          </a:xfrm>
          <a:prstGeom prst="rect">
            <a:avLst/>
          </a:prstGeom>
          <a:noFill/>
          <a:ln w="0">
            <a:noFill/>
          </a:ln>
        </p:spPr>
        <p:txBody>
          <a:bodyPr lIns="90000" rIns="90000" tIns="45000" bIns="45000" anchor="ctr">
            <a:noAutofit/>
          </a:bodyPr>
          <a:lstStyle>
            <a:lvl1pPr indent="0" algn="ctr">
              <a:lnSpc>
                <a:spcPct val="100000"/>
              </a:lnSpc>
              <a:buNone/>
              <a:tabLst>
                <a:tab algn="l" pos="0"/>
              </a:tabLst>
              <a:defRPr b="0" lang="en-US" sz="1200" spc="-1" strike="noStrike">
                <a:solidFill>
                  <a:srgbClr val="ffffff"/>
                </a:solidFill>
                <a:latin typeface="Calisto MT"/>
              </a:defRPr>
            </a:lvl1pPr>
          </a:lstStyle>
          <a:p>
            <a:pPr indent="0" algn="ctr">
              <a:lnSpc>
                <a:spcPct val="100000"/>
              </a:lnSpc>
              <a:buNone/>
              <a:tabLst>
                <a:tab algn="l" pos="0"/>
              </a:tabLst>
            </a:pPr>
            <a:fld id="{362E8EC7-8513-4A04-9540-D39A9E7DC59A}" type="slidenum">
              <a:rPr b="0" lang="en-US" sz="1200" spc="-1" strike="noStrike">
                <a:solidFill>
                  <a:srgbClr val="ffffff"/>
                </a:solidFill>
                <a:latin typeface="Calisto MT"/>
              </a:rPr>
              <a:t>&lt;number&gt;</a:t>
            </a:fld>
            <a:endParaRPr b="0" lang="en-US" sz="1200" spc="-1" strike="noStrike">
              <a:solidFill>
                <a:srgbClr val="ffffff"/>
              </a:solidFill>
              <a:latin typeface="Times New Roman"/>
            </a:endParaRPr>
          </a:p>
        </p:txBody>
      </p:sp>
      <p:sp>
        <p:nvSpPr>
          <p:cNvPr id="6" name="PlaceHolder 3"/>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pc="-1" strike="noStrike">
                <a:solidFill>
                  <a:srgbClr val="ffffff"/>
                </a:solidFill>
                <a:latin typeface="Arial"/>
              </a:rPr>
              <a:t>Click to edit the outline text format</a:t>
            </a:r>
            <a:endParaRPr b="0" lang="en-US"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US" sz="2800" spc="-1" strike="noStrike">
                <a:solidFill>
                  <a:srgbClr val="ffffff"/>
                </a:solidFill>
                <a:latin typeface="Arial"/>
              </a:rPr>
              <a:t>Second Outline Level</a:t>
            </a:r>
            <a:endParaRPr b="0" lang="en-US"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US" sz="2400" spc="-1" strike="noStrike">
                <a:solidFill>
                  <a:srgbClr val="ffffff"/>
                </a:solidFill>
                <a:latin typeface="Arial"/>
              </a:rPr>
              <a:t>Third Outline Level</a:t>
            </a:r>
            <a:endParaRPr b="0" lang="en-US"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US" sz="2000" spc="-1" strike="noStrike">
                <a:solidFill>
                  <a:srgbClr val="ffffff"/>
                </a:solidFill>
                <a:latin typeface="Arial"/>
              </a:rPr>
              <a:t>Fourth Outline Level</a:t>
            </a:r>
            <a:endParaRPr b="0" lang="en-US"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US" sz="2000" spc="-1" strike="noStrike">
                <a:solidFill>
                  <a:srgbClr val="ffffff"/>
                </a:solidFill>
                <a:latin typeface="Arial"/>
              </a:rPr>
              <a:t>Fifth Outline Level</a:t>
            </a:r>
            <a:endParaRPr b="0" lang="en-US"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US" sz="2000" spc="-1" strike="noStrike">
                <a:solidFill>
                  <a:srgbClr val="ffffff"/>
                </a:solidFill>
                <a:latin typeface="Arial"/>
              </a:rPr>
              <a:t>Sixth Outline Level</a:t>
            </a:r>
            <a:endParaRPr b="0" lang="en-US"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US" sz="2000" spc="-1" strike="noStrike">
                <a:solidFill>
                  <a:srgbClr val="ffffff"/>
                </a:solidFill>
                <a:latin typeface="Arial"/>
              </a:rPr>
              <a:t>Seventh Outline Level</a:t>
            </a:r>
            <a:endParaRPr b="0" lang="en-US"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title"/>
          </p:nvPr>
        </p:nvSpPr>
        <p:spPr>
          <a:xfrm>
            <a:off x="3345840" y="0"/>
            <a:ext cx="6733440" cy="2993040"/>
          </a:xfrm>
          <a:prstGeom prst="rect">
            <a:avLst/>
          </a:prstGeom>
          <a:noFill/>
          <a:ln w="0">
            <a:noFill/>
          </a:ln>
        </p:spPr>
        <p:txBody>
          <a:bodyPr lIns="0" rIns="0" tIns="0" bIns="0" anchor="t">
            <a:noAutofit/>
          </a:bodyPr>
          <a:p>
            <a:pPr indent="0">
              <a:lnSpc>
                <a:spcPct val="100000"/>
              </a:lnSpc>
              <a:buNone/>
              <a:tabLst>
                <a:tab algn="l" pos="0"/>
              </a:tabLst>
            </a:pPr>
            <a:r>
              <a:rPr b="0" lang="en-US" sz="1200" spc="-1" strike="noStrike">
                <a:solidFill>
                  <a:srgbClr val="ffffff"/>
                </a:solidFill>
                <a:latin typeface="Architype Light"/>
              </a:rPr>
              <a:t>*INSTRUCTIONAL BOX* (Delete)</a:t>
            </a:r>
            <a:br>
              <a:rPr sz="1200"/>
            </a:br>
            <a:br>
              <a:rPr sz="1200"/>
            </a:br>
            <a:r>
              <a:rPr b="0" i="1" lang="en-US" sz="1200" spc="-1" strike="noStrike" u="sng">
                <a:solidFill>
                  <a:srgbClr val="ffffff"/>
                </a:solidFill>
                <a:uFillTx/>
                <a:latin typeface="Architype Light"/>
              </a:rPr>
              <a:t>Note:  Registrant to delete all instructional text boxes and replace with information requested</a:t>
            </a:r>
            <a:r>
              <a:rPr b="0" lang="en-US" sz="1200" spc="-1" strike="noStrike">
                <a:solidFill>
                  <a:srgbClr val="ff0000"/>
                </a:solidFill>
                <a:latin typeface="Architype Light"/>
              </a:rPr>
              <a:t>.</a:t>
            </a:r>
            <a:br>
              <a:rPr sz="1200"/>
            </a:br>
            <a:br>
              <a:rPr sz="1200"/>
            </a:br>
            <a:br>
              <a:rPr sz="1200"/>
            </a:br>
            <a:r>
              <a:rPr b="0" lang="en-US" sz="1200" spc="-1" strike="noStrike">
                <a:solidFill>
                  <a:srgbClr val="ffffff"/>
                </a:solidFill>
                <a:latin typeface="Architype Light"/>
              </a:rPr>
              <a:t>All submissions must utilize this provided PowerPoint format to be submitted electronically or on CD by the deadline indicated on the Submission Information Packet. Any additional materials provided or submittals made after the specified deadline will be discarded without review or inclusion for judging.</a:t>
            </a:r>
            <a:br>
              <a:rPr sz="1200"/>
            </a:br>
            <a:br>
              <a:rPr sz="1200"/>
            </a:br>
            <a:r>
              <a:rPr b="0" lang="en-US" sz="1200" spc="-1" strike="noStrike">
                <a:solidFill>
                  <a:srgbClr val="ffffff"/>
                </a:solidFill>
                <a:latin typeface="Architype Light"/>
              </a:rPr>
              <a:t>See Submission Information Packet for all Rules, Instructions, and Guidelines.</a:t>
            </a:r>
            <a:br>
              <a:rPr sz="1200"/>
            </a:br>
            <a:br>
              <a:rPr sz="1200"/>
            </a:br>
            <a:r>
              <a:rPr b="0" lang="en-US" sz="1200" spc="-1" strike="noStrike">
                <a:solidFill>
                  <a:srgbClr val="ffffff"/>
                </a:solidFill>
                <a:latin typeface="Architype Light"/>
              </a:rPr>
              <a:t>DO NOT INCLUDE student information in PowerPoint file, on any image, or in file names.</a:t>
            </a:r>
            <a:br>
              <a:rPr sz="1200"/>
            </a:br>
            <a:br>
              <a:rPr sz="1200"/>
            </a:br>
            <a:r>
              <a:rPr b="0" lang="en-US" sz="1200" spc="-1" strike="noStrike">
                <a:solidFill>
                  <a:srgbClr val="ffffff"/>
                </a:solidFill>
                <a:latin typeface="Architype Light"/>
              </a:rPr>
              <a:t>Submittal limited to 15 slides and 2 gigabits of information.  10 drawings maximum.  10 Photos maximum (.jpeg only) is limited to 1050 X 1500 ppi and 300 DPI minimum.  Existing photos maximum of 4.</a:t>
            </a:r>
            <a:endParaRPr b="0" lang="en-US" sz="1200" spc="-1" strike="noStrike">
              <a:solidFill>
                <a:srgbClr val="ffffff"/>
              </a:solidFill>
              <a:latin typeface="Arial"/>
            </a:endParaRPr>
          </a:p>
        </p:txBody>
      </p:sp>
      <p:sp>
        <p:nvSpPr>
          <p:cNvPr id="44" name="TextBox 9"/>
          <p:cNvSpPr/>
          <p:nvPr/>
        </p:nvSpPr>
        <p:spPr>
          <a:xfrm>
            <a:off x="1261080" y="1701000"/>
            <a:ext cx="2391840" cy="3945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000" spc="-1" strike="noStrike">
                <a:solidFill>
                  <a:srgbClr val="ffffff"/>
                </a:solidFill>
                <a:latin typeface="Architype Bold"/>
                <a:ea typeface="DejaVu Sans"/>
              </a:rPr>
              <a:t>Entry Number</a:t>
            </a:r>
            <a:r>
              <a:rPr b="1" lang="en-US" sz="1200" spc="-1" strike="noStrike">
                <a:solidFill>
                  <a:srgbClr val="ffffff"/>
                </a:solidFill>
                <a:latin typeface="Architype Bold"/>
                <a:ea typeface="DejaVu Sans"/>
              </a:rPr>
              <a:t>:</a:t>
            </a:r>
            <a:endParaRPr b="0" lang="en-US" sz="1200" spc="-1" strike="noStrike">
              <a:solidFill>
                <a:srgbClr val="ffffff"/>
              </a:solidFill>
              <a:latin typeface="Arial"/>
            </a:endParaRPr>
          </a:p>
        </p:txBody>
      </p:sp>
      <p:sp>
        <p:nvSpPr>
          <p:cNvPr id="45" name="Title 1"/>
          <p:cNvSpPr/>
          <p:nvPr/>
        </p:nvSpPr>
        <p:spPr>
          <a:xfrm>
            <a:off x="2974320" y="3479040"/>
            <a:ext cx="5162760" cy="758520"/>
          </a:xfrm>
          <a:prstGeom prst="rect">
            <a:avLst/>
          </a:prstGeom>
          <a:noFill/>
          <a:ln w="0">
            <a:noFill/>
          </a:ln>
        </p:spPr>
        <p:style>
          <a:lnRef idx="0"/>
          <a:fillRef idx="0"/>
          <a:effectRef idx="0"/>
          <a:fontRef idx="minor"/>
        </p:style>
        <p:txBody>
          <a:bodyPr lIns="90000" rIns="90000" tIns="45000" bIns="45000" anchor="t">
            <a:normAutofit/>
          </a:bodyPr>
          <a:p>
            <a:pPr algn="ctr">
              <a:lnSpc>
                <a:spcPct val="100000"/>
              </a:lnSpc>
            </a:pPr>
            <a:r>
              <a:rPr b="1" lang="en-US" sz="1200" spc="-1" strike="noStrike">
                <a:solidFill>
                  <a:srgbClr val="ffffff"/>
                </a:solidFill>
                <a:latin typeface="Architype Light"/>
                <a:ea typeface="DejaVu Sans"/>
              </a:rPr>
              <a:t>Provide General Project Photo Or Rendering</a:t>
            </a:r>
            <a:endParaRPr b="0" lang="en-US" sz="1200" spc="-1" strike="noStrike">
              <a:solidFill>
                <a:srgbClr val="ffffff"/>
              </a:solidFill>
              <a:latin typeface="Arial"/>
            </a:endParaRPr>
          </a:p>
        </p:txBody>
      </p:sp>
      <p:sp>
        <p:nvSpPr>
          <p:cNvPr id="46" name="TextBox 11"/>
          <p:cNvSpPr/>
          <p:nvPr/>
        </p:nvSpPr>
        <p:spPr>
          <a:xfrm>
            <a:off x="601920" y="360"/>
            <a:ext cx="38635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2400" spc="-1" strike="noStrike">
                <a:solidFill>
                  <a:srgbClr val="ffffff"/>
                </a:solidFill>
                <a:latin typeface="Architype Bold"/>
                <a:ea typeface="DejaVu Sans"/>
              </a:rPr>
              <a:t>Title Sheet</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Title 1"/>
          <p:cNvSpPr/>
          <p:nvPr/>
        </p:nvSpPr>
        <p:spPr>
          <a:xfrm>
            <a:off x="2372040" y="1789920"/>
            <a:ext cx="6292800" cy="115956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br>
              <a:rPr sz="1200"/>
            </a:br>
            <a:endParaRPr b="0" lang="en-US" sz="1200" spc="-1" strike="noStrike">
              <a:solidFill>
                <a:srgbClr val="ffffff"/>
              </a:solidFill>
              <a:latin typeface="Arial"/>
            </a:endParaRPr>
          </a:p>
          <a:p>
            <a:pPr>
              <a:lnSpc>
                <a:spcPct val="100000"/>
              </a:lnSpc>
            </a:pPr>
            <a:r>
              <a:rPr b="0" lang="en-US" sz="1200" spc="-1" strike="noStrike">
                <a:solidFill>
                  <a:srgbClr val="ffffff"/>
                </a:solidFill>
                <a:latin typeface="Architype Light"/>
                <a:ea typeface="DejaVu Sans"/>
              </a:rPr>
              <a:t>Provide any other information necessary to demonstrate the design of the project</a:t>
            </a:r>
            <a:endParaRPr b="0" lang="en-US" sz="1200" spc="-1" strike="noStrike">
              <a:solidFill>
                <a:srgbClr val="ffffff"/>
              </a:solidFill>
              <a:latin typeface="Arial"/>
            </a:endParaRPr>
          </a:p>
        </p:txBody>
      </p:sp>
      <p:sp>
        <p:nvSpPr>
          <p:cNvPr id="64" name="TextBox 11"/>
          <p:cNvSpPr/>
          <p:nvPr/>
        </p:nvSpPr>
        <p:spPr>
          <a:xfrm>
            <a:off x="601920" y="360"/>
            <a:ext cx="48571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User Defined (Replace Title)</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Title 1"/>
          <p:cNvSpPr/>
          <p:nvPr/>
        </p:nvSpPr>
        <p:spPr>
          <a:xfrm>
            <a:off x="2372040" y="1789920"/>
            <a:ext cx="6292800" cy="115956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br>
              <a:rPr sz="1200"/>
            </a:br>
            <a:endParaRPr b="0" lang="en-US" sz="1200" spc="-1" strike="noStrike">
              <a:solidFill>
                <a:srgbClr val="ffffff"/>
              </a:solidFill>
              <a:latin typeface="Arial"/>
            </a:endParaRPr>
          </a:p>
          <a:p>
            <a:pPr>
              <a:lnSpc>
                <a:spcPct val="100000"/>
              </a:lnSpc>
            </a:pPr>
            <a:r>
              <a:rPr b="0" lang="en-US" sz="1200" spc="-1" strike="noStrike">
                <a:solidFill>
                  <a:srgbClr val="ffffff"/>
                </a:solidFill>
                <a:latin typeface="Architype Light"/>
                <a:ea typeface="DejaVu Sans"/>
              </a:rPr>
              <a:t>Provide any other information necessary to demonstrate the design of the project</a:t>
            </a:r>
            <a:endParaRPr b="0" lang="en-US" sz="1200" spc="-1" strike="noStrike">
              <a:solidFill>
                <a:srgbClr val="ffffff"/>
              </a:solidFill>
              <a:latin typeface="Arial"/>
            </a:endParaRPr>
          </a:p>
        </p:txBody>
      </p:sp>
      <p:sp>
        <p:nvSpPr>
          <p:cNvPr id="66" name="TextBox 11"/>
          <p:cNvSpPr/>
          <p:nvPr/>
        </p:nvSpPr>
        <p:spPr>
          <a:xfrm>
            <a:off x="601920" y="360"/>
            <a:ext cx="48571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User Defined (Replace Title)</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Title 1"/>
          <p:cNvSpPr/>
          <p:nvPr/>
        </p:nvSpPr>
        <p:spPr>
          <a:xfrm>
            <a:off x="2372040" y="1789920"/>
            <a:ext cx="6292800" cy="115956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br>
              <a:rPr sz="1200"/>
            </a:br>
            <a:br>
              <a:rPr sz="1200"/>
            </a:br>
            <a:r>
              <a:rPr b="0" lang="en-US" sz="1200" spc="-1" strike="noStrike">
                <a:solidFill>
                  <a:srgbClr val="ffffff"/>
                </a:solidFill>
                <a:latin typeface="Architype Light"/>
                <a:ea typeface="DejaVu Sans"/>
              </a:rPr>
              <a:t>Provide any other information necessary to demonstrate the design of the project</a:t>
            </a:r>
            <a:endParaRPr b="0" lang="en-US" sz="1200" spc="-1" strike="noStrike">
              <a:solidFill>
                <a:srgbClr val="ffffff"/>
              </a:solidFill>
              <a:latin typeface="Arial"/>
            </a:endParaRPr>
          </a:p>
        </p:txBody>
      </p:sp>
      <p:sp>
        <p:nvSpPr>
          <p:cNvPr id="68" name="TextBox 11"/>
          <p:cNvSpPr/>
          <p:nvPr/>
        </p:nvSpPr>
        <p:spPr>
          <a:xfrm>
            <a:off x="601920" y="360"/>
            <a:ext cx="48571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User Defined (Replace Title)</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Title 1"/>
          <p:cNvSpPr/>
          <p:nvPr/>
        </p:nvSpPr>
        <p:spPr>
          <a:xfrm>
            <a:off x="2504160" y="1506600"/>
            <a:ext cx="6314760" cy="212472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br>
              <a:rPr sz="1200"/>
            </a:br>
            <a:br>
              <a:rPr sz="1200"/>
            </a:br>
            <a:r>
              <a:rPr b="0" lang="en-US" sz="1200" spc="-1" strike="noStrike">
                <a:solidFill>
                  <a:srgbClr val="ffffff"/>
                </a:solidFill>
                <a:latin typeface="Architype Light"/>
                <a:ea typeface="DejaVu Sans"/>
              </a:rPr>
              <a:t>Provide summary statement and classwork synopsis. (100 Words Max) Long description to be provided on Project Narrative Form)  </a:t>
            </a:r>
            <a:endParaRPr b="0" lang="en-US" sz="1200" spc="-1" strike="noStrike">
              <a:solidFill>
                <a:srgbClr val="ffffff"/>
              </a:solidFill>
              <a:latin typeface="Arial"/>
            </a:endParaRPr>
          </a:p>
          <a:p>
            <a:pPr>
              <a:lnSpc>
                <a:spcPct val="100000"/>
              </a:lnSpc>
            </a:pPr>
            <a:endParaRPr b="0" lang="en-US" sz="1200" spc="-1" strike="noStrike">
              <a:solidFill>
                <a:srgbClr val="ffffff"/>
              </a:solidFill>
              <a:latin typeface="Arial"/>
            </a:endParaRPr>
          </a:p>
          <a:p>
            <a:pPr>
              <a:lnSpc>
                <a:spcPct val="100000"/>
              </a:lnSpc>
            </a:pPr>
            <a:r>
              <a:rPr b="0" lang="en-US" sz="1200" spc="-1" strike="noStrike">
                <a:solidFill>
                  <a:srgbClr val="ffffff"/>
                </a:solidFill>
                <a:latin typeface="Architype Light"/>
                <a:ea typeface="DejaVu Sans"/>
              </a:rPr>
              <a:t>Provide both text, diagrams, and photos as required to demonstrate general classwork information.</a:t>
            </a:r>
            <a:endParaRPr b="0" lang="en-US" sz="1200" spc="-1" strike="noStrike">
              <a:solidFill>
                <a:srgbClr val="ffffff"/>
              </a:solidFill>
              <a:latin typeface="Arial"/>
            </a:endParaRPr>
          </a:p>
          <a:p>
            <a:pPr>
              <a:lnSpc>
                <a:spcPct val="100000"/>
              </a:lnSpc>
            </a:pPr>
            <a:endParaRPr b="0" lang="en-US" sz="1200" spc="-1" strike="noStrike">
              <a:solidFill>
                <a:srgbClr val="ffffff"/>
              </a:solidFill>
              <a:latin typeface="Arial"/>
            </a:endParaRPr>
          </a:p>
          <a:p>
            <a:pPr>
              <a:lnSpc>
                <a:spcPct val="100000"/>
              </a:lnSpc>
            </a:pPr>
            <a:r>
              <a:rPr b="0" lang="en-US" sz="1200" spc="-1" strike="noStrike">
                <a:solidFill>
                  <a:srgbClr val="ffffff"/>
                </a:solidFill>
                <a:latin typeface="Architype Light"/>
                <a:ea typeface="DejaVu Sans"/>
              </a:rPr>
              <a:t>Do </a:t>
            </a:r>
            <a:r>
              <a:rPr b="0" lang="en-US" sz="1200" spc="-1" strike="noStrike" u="sng">
                <a:solidFill>
                  <a:srgbClr val="ffffff"/>
                </a:solidFill>
                <a:uFillTx/>
                <a:latin typeface="Architype Light"/>
                <a:ea typeface="DejaVu Sans"/>
              </a:rPr>
              <a:t>not</a:t>
            </a:r>
            <a:r>
              <a:rPr b="0" lang="en-US" sz="1200" spc="-1" strike="noStrike">
                <a:solidFill>
                  <a:srgbClr val="ffffff"/>
                </a:solidFill>
                <a:latin typeface="Architype Light"/>
                <a:ea typeface="DejaVu Sans"/>
              </a:rPr>
              <a:t> include information related to the building owner or users.</a:t>
            </a:r>
            <a:endParaRPr b="0" lang="en-US" sz="1200" spc="-1" strike="noStrike">
              <a:solidFill>
                <a:srgbClr val="ffffff"/>
              </a:solidFill>
              <a:latin typeface="Arial"/>
            </a:endParaRPr>
          </a:p>
        </p:txBody>
      </p:sp>
      <p:sp>
        <p:nvSpPr>
          <p:cNvPr id="48" name="TextBox 12"/>
          <p:cNvSpPr/>
          <p:nvPr/>
        </p:nvSpPr>
        <p:spPr>
          <a:xfrm>
            <a:off x="601920" y="360"/>
            <a:ext cx="38635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General Data</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Title 1"/>
          <p:cNvSpPr/>
          <p:nvPr/>
        </p:nvSpPr>
        <p:spPr>
          <a:xfrm>
            <a:off x="2372040" y="1789920"/>
            <a:ext cx="6292800" cy="115956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br>
              <a:rPr sz="1200"/>
            </a:br>
            <a:br>
              <a:rPr sz="1200"/>
            </a:br>
            <a:r>
              <a:rPr b="0" lang="en-US" sz="1200" spc="-1" strike="noStrike">
                <a:solidFill>
                  <a:srgbClr val="ffffff"/>
                </a:solidFill>
                <a:latin typeface="Architype Light"/>
                <a:ea typeface="DejaVu Sans"/>
              </a:rPr>
              <a:t> Provide background information through a combination of text, diagrams, drawings, photographs or other illustrative materials. </a:t>
            </a:r>
            <a:endParaRPr b="0" lang="en-US" sz="1200" spc="-1" strike="noStrike">
              <a:solidFill>
                <a:srgbClr val="ffffff"/>
              </a:solidFill>
              <a:latin typeface="Arial"/>
            </a:endParaRPr>
          </a:p>
        </p:txBody>
      </p:sp>
      <p:sp>
        <p:nvSpPr>
          <p:cNvPr id="50" name="TextBox 11"/>
          <p:cNvSpPr/>
          <p:nvPr/>
        </p:nvSpPr>
        <p:spPr>
          <a:xfrm>
            <a:off x="601920" y="360"/>
            <a:ext cx="38635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Background</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Title 1"/>
          <p:cNvSpPr/>
          <p:nvPr/>
        </p:nvSpPr>
        <p:spPr>
          <a:xfrm>
            <a:off x="2372040" y="1789920"/>
            <a:ext cx="6292800" cy="115956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br>
              <a:rPr sz="1200"/>
            </a:br>
            <a:br>
              <a:rPr sz="1200"/>
            </a:br>
            <a:r>
              <a:rPr b="0" lang="en-US" sz="1200" spc="-1" strike="noStrike">
                <a:solidFill>
                  <a:srgbClr val="ffffff"/>
                </a:solidFill>
                <a:latin typeface="Architype Light"/>
                <a:ea typeface="DejaVu Sans"/>
              </a:rPr>
              <a:t>Provide examples of inspiration that have led on the path of architecture.</a:t>
            </a:r>
            <a:endParaRPr b="0" lang="en-US" sz="1200" spc="-1" strike="noStrike">
              <a:solidFill>
                <a:srgbClr val="ffffff"/>
              </a:solidFill>
              <a:latin typeface="Arial"/>
            </a:endParaRPr>
          </a:p>
        </p:txBody>
      </p:sp>
      <p:sp>
        <p:nvSpPr>
          <p:cNvPr id="52" name="TextBox 11"/>
          <p:cNvSpPr/>
          <p:nvPr/>
        </p:nvSpPr>
        <p:spPr>
          <a:xfrm>
            <a:off x="601920" y="360"/>
            <a:ext cx="42973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Inspiration</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Title 1"/>
          <p:cNvSpPr/>
          <p:nvPr/>
        </p:nvSpPr>
        <p:spPr>
          <a:xfrm>
            <a:off x="2372040" y="1789920"/>
            <a:ext cx="6292800" cy="115956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endParaRPr b="0" lang="en-US" sz="1200" spc="-1" strike="noStrike">
              <a:solidFill>
                <a:srgbClr val="ffffff"/>
              </a:solidFill>
              <a:latin typeface="Arial"/>
            </a:endParaRPr>
          </a:p>
          <a:p>
            <a:pPr>
              <a:lnSpc>
                <a:spcPct val="100000"/>
              </a:lnSpc>
            </a:pPr>
            <a:br>
              <a:rPr sz="1200"/>
            </a:br>
            <a:r>
              <a:rPr b="0" lang="en-US" sz="1200" spc="-1" strike="noStrike">
                <a:solidFill>
                  <a:srgbClr val="ffffff"/>
                </a:solidFill>
                <a:latin typeface="Architype Light"/>
                <a:ea typeface="DejaVu Sans"/>
              </a:rPr>
              <a:t>Provide color or black and white photos which successfully demonstrate the design and satisfaction of project goals established in earlier slides.  Photos may not be enhanced to add or remove elements.  See Submission Information Packet for full guidelines and rules. </a:t>
            </a:r>
            <a:endParaRPr b="0" lang="en-US" sz="1200" spc="-1" strike="noStrike">
              <a:solidFill>
                <a:srgbClr val="ffffff"/>
              </a:solidFill>
              <a:latin typeface="Arial"/>
            </a:endParaRPr>
          </a:p>
        </p:txBody>
      </p:sp>
      <p:sp>
        <p:nvSpPr>
          <p:cNvPr id="54" name="TextBox 11"/>
          <p:cNvSpPr/>
          <p:nvPr/>
        </p:nvSpPr>
        <p:spPr>
          <a:xfrm>
            <a:off x="601920" y="360"/>
            <a:ext cx="42973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Classwork Photos</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Title 1"/>
          <p:cNvSpPr/>
          <p:nvPr/>
        </p:nvSpPr>
        <p:spPr>
          <a:xfrm>
            <a:off x="2372040" y="1789920"/>
            <a:ext cx="6292800" cy="115956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endParaRPr b="0" lang="en-US" sz="1200" spc="-1" strike="noStrike">
              <a:solidFill>
                <a:srgbClr val="ffffff"/>
              </a:solidFill>
              <a:latin typeface="Arial"/>
            </a:endParaRPr>
          </a:p>
          <a:p>
            <a:pPr>
              <a:lnSpc>
                <a:spcPct val="100000"/>
              </a:lnSpc>
            </a:pPr>
            <a:br>
              <a:rPr sz="1200"/>
            </a:br>
            <a:r>
              <a:rPr b="0" lang="en-US" sz="1200" spc="-1" strike="noStrike">
                <a:solidFill>
                  <a:srgbClr val="ffffff"/>
                </a:solidFill>
                <a:latin typeface="Architype Light"/>
                <a:ea typeface="DejaVu Sans"/>
              </a:rPr>
              <a:t>Provide color or black and white photos which successfully demonstrate the design and satisfaction of project goals established in earlier slides.  Photos may not be enhanced to add or remove elements.  See Submission Information Packet for full guidelines and rules. </a:t>
            </a:r>
            <a:endParaRPr b="0" lang="en-US" sz="1200" spc="-1" strike="noStrike">
              <a:solidFill>
                <a:srgbClr val="ffffff"/>
              </a:solidFill>
              <a:latin typeface="Arial"/>
            </a:endParaRPr>
          </a:p>
        </p:txBody>
      </p:sp>
      <p:sp>
        <p:nvSpPr>
          <p:cNvPr id="56" name="TextBox 11"/>
          <p:cNvSpPr/>
          <p:nvPr/>
        </p:nvSpPr>
        <p:spPr>
          <a:xfrm>
            <a:off x="601920" y="360"/>
            <a:ext cx="48571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Classwork Photos (Continued)</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 name="Title 1"/>
          <p:cNvSpPr/>
          <p:nvPr/>
        </p:nvSpPr>
        <p:spPr>
          <a:xfrm>
            <a:off x="2372040" y="1789920"/>
            <a:ext cx="6292800" cy="115956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br>
              <a:rPr sz="1200"/>
            </a:br>
            <a:br>
              <a:rPr sz="1200"/>
            </a:br>
            <a:r>
              <a:rPr b="0" lang="en-US" sz="1200" spc="-1" strike="noStrike">
                <a:solidFill>
                  <a:srgbClr val="ffffff"/>
                </a:solidFill>
                <a:latin typeface="Architype Light"/>
                <a:ea typeface="DejaVu Sans"/>
              </a:rPr>
              <a:t>Provide color or black and white photos which successfully demonstrate the design and satisfaction of project goals established in earlier slides.  Photos may not be enhanced to add or remove elements.  See Submission Information Packet for full guidelines and rules. </a:t>
            </a:r>
            <a:endParaRPr b="0" lang="en-US" sz="1200" spc="-1" strike="noStrike">
              <a:solidFill>
                <a:srgbClr val="ffffff"/>
              </a:solidFill>
              <a:latin typeface="Arial"/>
            </a:endParaRPr>
          </a:p>
        </p:txBody>
      </p:sp>
      <p:sp>
        <p:nvSpPr>
          <p:cNvPr id="58" name="TextBox 11"/>
          <p:cNvSpPr/>
          <p:nvPr/>
        </p:nvSpPr>
        <p:spPr>
          <a:xfrm>
            <a:off x="601920" y="360"/>
            <a:ext cx="48571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Classwork Photos (Continued)</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Title 1"/>
          <p:cNvSpPr/>
          <p:nvPr/>
        </p:nvSpPr>
        <p:spPr>
          <a:xfrm>
            <a:off x="2372040" y="1789920"/>
            <a:ext cx="6292800" cy="115956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br>
              <a:rPr sz="1200"/>
            </a:br>
            <a:endParaRPr b="0" lang="en-US" sz="1200" spc="-1" strike="noStrike">
              <a:solidFill>
                <a:srgbClr val="ffffff"/>
              </a:solidFill>
              <a:latin typeface="Arial"/>
            </a:endParaRPr>
          </a:p>
          <a:p>
            <a:pPr>
              <a:lnSpc>
                <a:spcPct val="100000"/>
              </a:lnSpc>
            </a:pPr>
            <a:r>
              <a:rPr b="0" lang="en-US" sz="1200" spc="-1" strike="noStrike">
                <a:solidFill>
                  <a:srgbClr val="ffffff"/>
                </a:solidFill>
                <a:latin typeface="Architype Light"/>
                <a:ea typeface="DejaVu Sans"/>
              </a:rPr>
              <a:t>Provide color or black and white photos which successfully demonstrate the design and satisfaction of project goals established in earlier slides.  Photos may not be enhanced to add or remove elements.  See Submission Information Packet for full guidelines and rules. </a:t>
            </a:r>
            <a:endParaRPr b="0" lang="en-US" sz="1200" spc="-1" strike="noStrike">
              <a:solidFill>
                <a:srgbClr val="ffffff"/>
              </a:solidFill>
              <a:latin typeface="Arial"/>
            </a:endParaRPr>
          </a:p>
        </p:txBody>
      </p:sp>
      <p:sp>
        <p:nvSpPr>
          <p:cNvPr id="60" name="TextBox 11"/>
          <p:cNvSpPr/>
          <p:nvPr/>
        </p:nvSpPr>
        <p:spPr>
          <a:xfrm>
            <a:off x="601920" y="360"/>
            <a:ext cx="48571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Classwork Photos (Continued)</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Title 1"/>
          <p:cNvSpPr/>
          <p:nvPr/>
        </p:nvSpPr>
        <p:spPr>
          <a:xfrm>
            <a:off x="2372040" y="1789920"/>
            <a:ext cx="6292800" cy="1159560"/>
          </a:xfrm>
          <a:prstGeom prst="rect">
            <a:avLst/>
          </a:prstGeom>
          <a:noFill/>
          <a:ln w="0">
            <a:noFill/>
          </a:ln>
        </p:spPr>
        <p:style>
          <a:lnRef idx="0"/>
          <a:fillRef idx="0"/>
          <a:effectRef idx="0"/>
          <a:fontRef idx="minor"/>
        </p:style>
        <p:txBody>
          <a:bodyPr lIns="90000" rIns="90000" tIns="45000" bIns="45000" anchor="t">
            <a:normAutofit/>
          </a:bodyPr>
          <a:p>
            <a:pPr>
              <a:lnSpc>
                <a:spcPct val="100000"/>
              </a:lnSpc>
            </a:pPr>
            <a:r>
              <a:rPr b="0" lang="en-US" sz="1200" spc="-1" strike="noStrike">
                <a:solidFill>
                  <a:srgbClr val="ffffff"/>
                </a:solidFill>
                <a:latin typeface="Architype Light"/>
                <a:ea typeface="DejaVu Sans"/>
              </a:rPr>
              <a:t>*INSTRUCTIONAL BOX* (Delete)</a:t>
            </a:r>
            <a:br>
              <a:rPr sz="1200"/>
            </a:br>
            <a:endParaRPr b="0" lang="en-US" sz="1200" spc="-1" strike="noStrike">
              <a:solidFill>
                <a:srgbClr val="ffffff"/>
              </a:solidFill>
              <a:latin typeface="Arial"/>
            </a:endParaRPr>
          </a:p>
          <a:p>
            <a:pPr>
              <a:lnSpc>
                <a:spcPct val="100000"/>
              </a:lnSpc>
            </a:pPr>
            <a:r>
              <a:rPr b="0" lang="en-US" sz="1200" spc="-1" strike="noStrike">
                <a:solidFill>
                  <a:srgbClr val="ffffff"/>
                </a:solidFill>
                <a:latin typeface="Architype Light"/>
                <a:ea typeface="DejaVu Sans"/>
              </a:rPr>
              <a:t>Provide any other information necessary to demonstrate the design of the project</a:t>
            </a:r>
            <a:endParaRPr b="0" lang="en-US" sz="1200" spc="-1" strike="noStrike">
              <a:solidFill>
                <a:srgbClr val="ffffff"/>
              </a:solidFill>
              <a:latin typeface="Arial"/>
            </a:endParaRPr>
          </a:p>
        </p:txBody>
      </p:sp>
      <p:sp>
        <p:nvSpPr>
          <p:cNvPr id="62" name="TextBox 11"/>
          <p:cNvSpPr/>
          <p:nvPr/>
        </p:nvSpPr>
        <p:spPr>
          <a:xfrm>
            <a:off x="601920" y="360"/>
            <a:ext cx="485712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2400" spc="-1" strike="noStrike">
                <a:solidFill>
                  <a:srgbClr val="ffffff"/>
                </a:solidFill>
                <a:latin typeface="Architype Bold"/>
                <a:ea typeface="DejaVu Sans"/>
              </a:rPr>
              <a:t>User Defined (Replace Title)</a:t>
            </a:r>
            <a:endParaRPr b="0" lang="en-US"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Story">
  <a:themeElements>
    <a:clrScheme name="Story">
      <a:dk1>
        <a:srgbClr val="000000"/>
      </a:dk1>
      <a:lt1>
        <a:srgbClr val="ffffff"/>
      </a:lt1>
      <a:dk2>
        <a:srgbClr val="212121"/>
      </a:dk2>
      <a:lt2>
        <a:srgbClr val="cdd4d7"/>
      </a:lt2>
      <a:accent1>
        <a:srgbClr val="1d86cd"/>
      </a:accent1>
      <a:accent2>
        <a:srgbClr val="732e9a"/>
      </a:accent2>
      <a:accent3>
        <a:srgbClr val="b50b1b"/>
      </a:accent3>
      <a:accent4>
        <a:srgbClr val="e8950e"/>
      </a:accent4>
      <a:accent5>
        <a:srgbClr val="55992b"/>
      </a:accent5>
      <a:accent6>
        <a:srgbClr val="2c9c89"/>
      </a:accent6>
      <a:hlink>
        <a:srgbClr val="ec4d4d"/>
      </a:hlink>
      <a:folHlink>
        <a:srgbClr val="f8ce8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Story.thmx</Template>
  <TotalTime>252</TotalTime>
  <Application>LibreOffice/7.5.4.2$Windows_X86_64 LibreOffice_project/36ccfdc35048b057fd9854c757a8b67ec53977b6</Application>
  <AppVersion>15.0000</AppVersion>
  <Words>325</Words>
  <Paragraphs>76</Paragraphs>
  <Company>Carlile Architects LLC</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2014-08-24T22:27:18Z</dcterms:created>
  <dc:creator>Jacob Carlile</dc:creator>
  <dc:description/>
  <dc:language>en-US</dc:language>
  <cp:lastModifiedBy>John Benware</cp:lastModifiedBy>
  <dcterms:modified xsi:type="dcterms:W3CDTF">2023-07-04T20:05:32Z</dcterms:modified>
  <cp:revision>28</cp:revision>
  <dc:subject/>
  <dc:title>AIA EIC 2014 Design Awards  Submission Template  Note:  Registrant to delete all instructional text boxes and replace with information requested.   All submissions must utilize this PowerPoint format to be submitted electronically by the deadline indicated on the Submission Information Packet. Any additional materials submitted or submittals made after the specified deadline will be discarded without review or inclusion for judging.</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y fmtid="{D5CDD505-2E9C-101B-9397-08002B2CF9AE}" pid="3" name="Slides">
    <vt:i4>15</vt:i4>
  </property>
</Properties>
</file>